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GHG Emissions - GHG Emissions per kcal, transportation, processing, packaging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Water use - Freshwater withdrawals and scarcity-use per kcal of food product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Land use - Land use per kcal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Nutrient pollution - eutrophying emissions per kcal (washing away of </a:t>
            </a:r>
            <a:r>
              <a:rPr lang="en"/>
              <a:t>synthetic nutrients into water bodies).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Environmental Impacts of Food Production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4324005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Andrew Kojo Mensah-Onumah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Overview</a:t>
            </a:r>
            <a:endParaRPr sz="3600"/>
          </a:p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>
                <a:solidFill>
                  <a:schemeClr val="dk1"/>
                </a:solidFill>
              </a:rPr>
              <a:t>Rising global temperatures and its attendant consequences is mainly due to man-made activities.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>
                <a:solidFill>
                  <a:schemeClr val="dk1"/>
                </a:solidFill>
              </a:rPr>
              <a:t>Large-scale food production is a contribution factor.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>
                <a:solidFill>
                  <a:schemeClr val="dk1"/>
                </a:solidFill>
              </a:rPr>
              <a:t>Understand the impacts caused by the production of different food products.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>
                <a:solidFill>
                  <a:schemeClr val="dk1"/>
                </a:solidFill>
              </a:rPr>
              <a:t>Discuss potential solutions.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Measuring Environmental Impact</a:t>
            </a:r>
            <a:endParaRPr/>
          </a:p>
        </p:txBody>
      </p:sp>
      <p:sp>
        <p:nvSpPr>
          <p:cNvPr id="119" name="Google Shape;119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Key Metric Groups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GHG Emissions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Water use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Land use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Nutrient pollution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Groups</a:t>
            </a:r>
            <a:endParaRPr/>
          </a:p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Individual food products have been segregated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Vegetables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Fruits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Legumes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Oils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Animal products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Carbohydrates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Beverages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Sugars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Seafood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  <p:pic>
        <p:nvPicPr>
          <p:cNvPr id="132" name="Google Shape;132;p29" title="Screenshot (32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  <p:pic>
        <p:nvPicPr>
          <p:cNvPr id="138" name="Google Shape;138;p30" title="Screenshot (323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44" name="Google Shape;144;p31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F1F"/>
                </a:solidFill>
              </a:rPr>
              <a:t>What did you learn from the analysis?</a:t>
            </a:r>
            <a:endParaRPr sz="1500">
              <a:solidFill>
                <a:srgbClr val="1F1F1F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1F1F1F"/>
              </a:buClr>
              <a:buSzPts val="1500"/>
              <a:buAutoNum type="arabicPeriod"/>
            </a:pPr>
            <a:r>
              <a:rPr lang="en" sz="1500">
                <a:solidFill>
                  <a:srgbClr val="1F1F1F"/>
                </a:solidFill>
              </a:rPr>
              <a:t>Different food groups have different emission issues. A one-stop-all solution is not possible to reduce the environmental impact caused by large-scale food production.</a:t>
            </a:r>
            <a:endParaRPr sz="1500">
              <a:solidFill>
                <a:srgbClr val="1F1F1F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1600"/>
              </a:spcAft>
              <a:buClr>
                <a:srgbClr val="1F1F1F"/>
              </a:buClr>
              <a:buSzPts val="1500"/>
              <a:buAutoNum type="arabicPeriod"/>
            </a:pPr>
            <a:r>
              <a:rPr lang="en" sz="1500">
                <a:solidFill>
                  <a:srgbClr val="1F1F1F"/>
                </a:solidFill>
              </a:rPr>
              <a:t>More sustainable farming practices and intentional lifestyle changes have to be made ie. reducing dependence on fast food chains to growing more local foods.</a:t>
            </a:r>
            <a:endParaRPr sz="1500">
              <a:solidFill>
                <a:srgbClr val="1F1F1F"/>
              </a:solidFill>
            </a:endParaRPr>
          </a:p>
        </p:txBody>
      </p:sp>
      <p:pic>
        <p:nvPicPr>
          <p:cNvPr id="145" name="Google Shape;1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200" y="361925"/>
            <a:ext cx="2091226" cy="200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6425" y="361925"/>
            <a:ext cx="2033450" cy="200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5200" y="2366425"/>
            <a:ext cx="4124673" cy="242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53" name="Google Shape;153;p32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Large-scale food production contributes a significant amount to environmental </a:t>
            </a:r>
            <a:r>
              <a:rPr lang="en" sz="2300">
                <a:solidFill>
                  <a:schemeClr val="dk1"/>
                </a:solidFill>
              </a:rPr>
              <a:t>degradation</a:t>
            </a:r>
            <a:r>
              <a:rPr lang="en" sz="2300">
                <a:solidFill>
                  <a:schemeClr val="dk1"/>
                </a:solidFill>
              </a:rPr>
              <a:t>. From farm-lands being over exploited, to water bodies being washed with nutrients, to methane gas being emitted by livestock.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Modern solutions are needed for the various food groups to help minimise the impact effects. Lifestyle changes will be important to drive these changes.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